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61" r:id="rId5"/>
    <p:sldId id="263" r:id="rId6"/>
    <p:sldId id="264" r:id="rId7"/>
    <p:sldId id="265" r:id="rId8"/>
    <p:sldId id="266" r:id="rId9"/>
    <p:sldId id="270" r:id="rId10"/>
    <p:sldId id="269" r:id="rId11"/>
    <p:sldId id="262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srgbClr val="FF0000"/>
    </p:penClr>
  </p:showPr>
  <p:clrMru>
    <a:srgbClr val="9999FF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3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90" d="100"/>
        <a:sy n="90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25.09.2020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1028" name="Picture 4" descr="https://rulend.ru/images/products/36/60/38/3660383_1.jpg"/>
          <p:cNvPicPr>
            <a:picLocks noChangeAspect="1" noChangeArrowheads="1"/>
          </p:cNvPicPr>
          <p:nvPr userDrawn="1"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912" y="260648"/>
            <a:ext cx="2160240" cy="216024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25.09.2020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25.09.2020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25.09.2020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25.09.2020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25.09.2020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25.09.2020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25.09.2020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25.09.2020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25.09.2020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25.09.2020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duotone>
              <a:schemeClr val="accent3">
                <a:shade val="45000"/>
                <a:satMod val="135000"/>
              </a:schemeClr>
              <a:prstClr val="white"/>
            </a:duotone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25.09.2020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Прямоугольник с двумя скругленными противолежащими углами 6"/>
          <p:cNvSpPr/>
          <p:nvPr userDrawn="1"/>
        </p:nvSpPr>
        <p:spPr>
          <a:xfrm>
            <a:off x="454600" y="323196"/>
            <a:ext cx="8280920" cy="6120680"/>
          </a:xfrm>
          <a:prstGeom prst="round2DiagRect">
            <a:avLst/>
          </a:prstGeom>
          <a:noFill/>
          <a:ln w="76200">
            <a:solidFill>
              <a:schemeClr val="accent2">
                <a:lumMod val="75000"/>
              </a:schemeClr>
            </a:solidFill>
          </a:ln>
          <a:scene3d>
            <a:camera prst="obliqueTopRight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6" name="Picture 2" descr="http://detkiru.net/wp-content/uploads/2014/06/%D0%B1%D0%B0%D0%B1%D1%83%D1%88%D0%BA%D0%B0-2.jpg"/>
          <p:cNvPicPr>
            <a:picLocks noChangeAspect="1" noChangeArrowheads="1"/>
          </p:cNvPicPr>
          <p:nvPr userDrawn="1"/>
        </p:nvPicPr>
        <p:blipFill>
          <a:blip r:embed="rId1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8520" y="4077072"/>
            <a:ext cx="2759814" cy="275981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s1.hostingkartinok.com/uploads/images/2012/01/861c1fae8757fa484809db2d0f8acc76.png"/>
          <p:cNvPicPr>
            <a:picLocks noChangeAspect="1" noChangeArrowheads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 flipH="1">
            <a:off x="6938979" y="-2656"/>
            <a:ext cx="2178155" cy="278358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2441583"/>
          </a:xfrm>
        </p:spPr>
        <p:txBody>
          <a:bodyPr>
            <a:normAutofit fontScale="90000"/>
          </a:bodyPr>
          <a:lstStyle/>
          <a:p>
            <a:r>
              <a:rPr lang="ru-RU" sz="7200" b="1" dirty="0" smtClean="0">
                <a:solidFill>
                  <a:srgbClr val="C00000"/>
                </a:solidFill>
                <a:latin typeface="Monotype Corsiva" pitchFamily="66" charset="0"/>
                <a:cs typeface="Arial" charset="0"/>
              </a:rPr>
              <a:t>Бабушка с дедушкой</a:t>
            </a:r>
            <a:br>
              <a:rPr lang="ru-RU" sz="7200" b="1" dirty="0" smtClean="0">
                <a:solidFill>
                  <a:srgbClr val="C00000"/>
                </a:solidFill>
                <a:latin typeface="Monotype Corsiva" pitchFamily="66" charset="0"/>
                <a:cs typeface="Arial" charset="0"/>
              </a:rPr>
            </a:br>
            <a:r>
              <a:rPr lang="ru-RU" sz="7200" b="1" dirty="0" smtClean="0">
                <a:solidFill>
                  <a:srgbClr val="C00000"/>
                </a:solidFill>
                <a:latin typeface="Monotype Corsiva" pitchFamily="66" charset="0"/>
                <a:cs typeface="Arial" charset="0"/>
              </a:rPr>
              <a:t>рядышком</a:t>
            </a:r>
            <a:br>
              <a:rPr lang="ru-RU" sz="7200" b="1" dirty="0" smtClean="0">
                <a:solidFill>
                  <a:srgbClr val="C00000"/>
                </a:solidFill>
                <a:latin typeface="Monotype Corsiva" pitchFamily="66" charset="0"/>
                <a:cs typeface="Arial" charset="0"/>
              </a:rPr>
            </a:br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  <a:cs typeface="Arial" charset="0"/>
              </a:rPr>
              <a:t>Выполнила :   </a:t>
            </a:r>
            <a:r>
              <a:rPr lang="ru-RU" dirty="0" err="1" smtClean="0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  <a:cs typeface="Arial" charset="0"/>
              </a:rPr>
              <a:t>Ооржак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  <a:cs typeface="Arial" charset="0"/>
              </a:rPr>
              <a:t>    </a:t>
            </a:r>
            <a:r>
              <a:rPr lang="ru-RU" dirty="0" err="1" smtClean="0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  <a:cs typeface="Arial" charset="0"/>
              </a:rPr>
              <a:t>Амелия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  <a:cs typeface="Arial" charset="0"/>
              </a:rPr>
              <a:t> Артуровна  5 класс МБУДО ЦРТДЮ г.Ак-Довурак  </a:t>
            </a:r>
            <a:br>
              <a:rPr lang="ru-RU" dirty="0" smtClean="0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  <a:cs typeface="Arial" charset="0"/>
              </a:rPr>
            </a:br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  <a:cs typeface="Arial" charset="0"/>
              </a:rPr>
              <a:t>руководитель: </a:t>
            </a:r>
            <a:r>
              <a:rPr lang="ru-RU" dirty="0" err="1" smtClean="0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  <a:cs typeface="Arial" charset="0"/>
              </a:rPr>
              <a:t>Сыдам-оол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  <a:cs typeface="Arial" charset="0"/>
              </a:rPr>
              <a:t> М.Х</a:t>
            </a:r>
            <a:endParaRPr lang="ru-RU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088611156"/>
      </p:ext>
    </p:extLst>
  </p:cSld>
  <p:clrMapOvr>
    <a:masterClrMapping/>
  </p:clrMapOvr>
  <p:transition advTm="7656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00298" y="285729"/>
            <a:ext cx="6186502" cy="5572164"/>
          </a:xfrm>
        </p:spPr>
        <p:txBody>
          <a:bodyPr>
            <a:normAutofit/>
          </a:bodyPr>
          <a:lstStyle/>
          <a:p>
            <a:pPr fontAlgn="base">
              <a:buNone/>
            </a:pPr>
            <a:r>
              <a:rPr lang="ru-RU" b="1" dirty="0" smtClean="0">
                <a:solidFill>
                  <a:srgbClr val="002060"/>
                </a:solidFill>
                <a:latin typeface="Monotype Corsiva" pitchFamily="66" charset="0"/>
                <a:cs typeface="Arial" charset="0"/>
              </a:rPr>
              <a:t>Милая бабуля!</a:t>
            </a:r>
          </a:p>
          <a:p>
            <a:pPr fontAlgn="base">
              <a:buNone/>
            </a:pPr>
            <a:r>
              <a:rPr lang="ru-RU" b="1" dirty="0" smtClean="0">
                <a:solidFill>
                  <a:srgbClr val="002060"/>
                </a:solidFill>
                <a:latin typeface="Monotype Corsiva" pitchFamily="66" charset="0"/>
                <a:cs typeface="Arial" charset="0"/>
              </a:rPr>
              <a:t>Твоё сердце не знает покоя,</a:t>
            </a:r>
          </a:p>
          <a:p>
            <a:pPr fontAlgn="base">
              <a:buNone/>
            </a:pPr>
            <a:r>
              <a:rPr lang="ru-RU" b="1" dirty="0" smtClean="0">
                <a:solidFill>
                  <a:srgbClr val="002060"/>
                </a:solidFill>
                <a:latin typeface="Monotype Corsiva" pitchFamily="66" charset="0"/>
                <a:cs typeface="Arial" charset="0"/>
              </a:rPr>
              <a:t>Твои руки усталость не знают.</a:t>
            </a:r>
          </a:p>
          <a:p>
            <a:pPr fontAlgn="base">
              <a:buNone/>
            </a:pPr>
            <a:r>
              <a:rPr lang="ru-RU" b="1" dirty="0" smtClean="0">
                <a:solidFill>
                  <a:srgbClr val="002060"/>
                </a:solidFill>
                <a:latin typeface="Monotype Corsiva" pitchFamily="66" charset="0"/>
                <a:cs typeface="Arial" charset="0"/>
              </a:rPr>
              <a:t>Седине не сдаёшься без боя.</a:t>
            </a:r>
          </a:p>
          <a:p>
            <a:pPr fontAlgn="base">
              <a:buNone/>
            </a:pPr>
            <a:r>
              <a:rPr lang="ru-RU" b="1" dirty="0" smtClean="0">
                <a:solidFill>
                  <a:srgbClr val="002060"/>
                </a:solidFill>
                <a:latin typeface="Monotype Corsiva" pitchFamily="66" charset="0"/>
                <a:cs typeface="Arial" charset="0"/>
              </a:rPr>
              <a:t>И глаза с лаской всех  привечают.</a:t>
            </a:r>
          </a:p>
          <a:p>
            <a:pPr fontAlgn="base">
              <a:buNone/>
            </a:pPr>
            <a:r>
              <a:rPr lang="ru-RU" b="1" dirty="0" smtClean="0">
                <a:solidFill>
                  <a:srgbClr val="002060"/>
                </a:solidFill>
                <a:latin typeface="Monotype Corsiva" pitchFamily="66" charset="0"/>
                <a:cs typeface="Arial" charset="0"/>
              </a:rPr>
              <a:t>Будь счастливейшей бабушкой в мире,</a:t>
            </a:r>
          </a:p>
          <a:p>
            <a:pPr fontAlgn="base">
              <a:buNone/>
            </a:pPr>
            <a:r>
              <a:rPr lang="ru-RU" b="1" dirty="0" smtClean="0">
                <a:solidFill>
                  <a:srgbClr val="002060"/>
                </a:solidFill>
                <a:latin typeface="Monotype Corsiva" pitchFamily="66" charset="0"/>
                <a:cs typeface="Arial" charset="0"/>
              </a:rPr>
              <a:t>Будь здоровой и нами любимой,</a:t>
            </a:r>
          </a:p>
          <a:p>
            <a:pPr fontAlgn="base">
              <a:buNone/>
            </a:pPr>
            <a:r>
              <a:rPr lang="ru-RU" b="1" dirty="0" smtClean="0">
                <a:solidFill>
                  <a:srgbClr val="002060"/>
                </a:solidFill>
                <a:latin typeface="Monotype Corsiva" pitchFamily="66" charset="0"/>
                <a:cs typeface="Arial" charset="0"/>
              </a:rPr>
              <a:t>Будь примером и в моде, и  в стиле</a:t>
            </a:r>
          </a:p>
          <a:p>
            <a:pPr fontAlgn="base">
              <a:buNone/>
            </a:pPr>
            <a:r>
              <a:rPr lang="ru-RU" b="1" dirty="0" smtClean="0">
                <a:solidFill>
                  <a:srgbClr val="002060"/>
                </a:solidFill>
                <a:latin typeface="Monotype Corsiva" pitchFamily="66" charset="0"/>
                <a:cs typeface="Arial" charset="0"/>
              </a:rPr>
              <a:t>И для дедушки самой красивой!</a:t>
            </a:r>
          </a:p>
          <a:p>
            <a:endParaRPr lang="ru-RU" dirty="0"/>
          </a:p>
        </p:txBody>
      </p:sp>
    </p:spTree>
  </p:cSld>
  <p:clrMapOvr>
    <a:masterClrMapping/>
  </p:clrMapOvr>
  <p:transition advTm="6875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714356"/>
            <a:ext cx="8229600" cy="5411807"/>
          </a:xfrm>
        </p:spPr>
        <p:txBody>
          <a:bodyPr/>
          <a:lstStyle/>
          <a:p>
            <a:pPr algn="ctr">
              <a:buNone/>
            </a:pPr>
            <a:r>
              <a:rPr lang="ru-RU" sz="4000" b="1" dirty="0" smtClean="0">
                <a:solidFill>
                  <a:srgbClr val="660066"/>
                </a:solidFill>
                <a:latin typeface="Monotype Corsiva" pitchFamily="66" charset="0"/>
                <a:cs typeface="Arial" charset="0"/>
              </a:rPr>
              <a:t>Вы всегда рядом с нами останетесь,</a:t>
            </a:r>
          </a:p>
          <a:p>
            <a:pPr algn="ctr">
              <a:buNone/>
            </a:pPr>
            <a:r>
              <a:rPr lang="ru-RU" sz="4000" b="1" dirty="0" smtClean="0">
                <a:solidFill>
                  <a:srgbClr val="660066"/>
                </a:solidFill>
                <a:latin typeface="Monotype Corsiva" pitchFamily="66" charset="0"/>
                <a:cs typeface="Arial" charset="0"/>
              </a:rPr>
              <a:t>Потому что нужны нам всегда.</a:t>
            </a:r>
          </a:p>
          <a:p>
            <a:pPr algn="ctr">
              <a:buNone/>
            </a:pPr>
            <a:r>
              <a:rPr lang="ru-RU" sz="4000" b="1" dirty="0" smtClean="0">
                <a:solidFill>
                  <a:srgbClr val="660066"/>
                </a:solidFill>
                <a:latin typeface="Monotype Corsiva" pitchFamily="66" charset="0"/>
                <a:cs typeface="Arial" charset="0"/>
              </a:rPr>
              <a:t>Значит вы никогда не состаритесь.</a:t>
            </a:r>
          </a:p>
          <a:p>
            <a:pPr algn="ctr">
              <a:buNone/>
            </a:pPr>
            <a:r>
              <a:rPr lang="ru-RU" sz="4000" b="1" dirty="0" smtClean="0">
                <a:solidFill>
                  <a:srgbClr val="660066"/>
                </a:solidFill>
                <a:latin typeface="Monotype Corsiva" pitchFamily="66" charset="0"/>
                <a:cs typeface="Arial" charset="0"/>
              </a:rPr>
              <a:t>Никогда! Никогда! Никогда!</a:t>
            </a:r>
          </a:p>
          <a:p>
            <a:endParaRPr lang="ru-RU" dirty="0"/>
          </a:p>
        </p:txBody>
      </p:sp>
      <p:pic>
        <p:nvPicPr>
          <p:cNvPr id="19458" name="Picture 2" descr="https://ds02.infourok.ru/uploads/ex/081f/0008457e-ad1cc43d/hello_html_m60492fa4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00575" y="3429000"/>
            <a:ext cx="4543425" cy="3276601"/>
          </a:xfrm>
          <a:prstGeom prst="rect">
            <a:avLst/>
          </a:prstGeom>
          <a:noFill/>
        </p:spPr>
      </p:pic>
    </p:spTree>
  </p:cSld>
  <p:clrMapOvr>
    <a:masterClrMapping/>
  </p:clrMapOvr>
  <p:transition advTm="16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714356"/>
            <a:ext cx="8229600" cy="5411807"/>
          </a:xfrm>
        </p:spPr>
        <p:txBody>
          <a:bodyPr>
            <a:normAutofit/>
          </a:bodyPr>
          <a:lstStyle/>
          <a:p>
            <a:pPr marL="0" indent="0" algn="ctr" fontAlgn="base"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ru-RU" sz="3600" b="1" dirty="0" smtClean="0">
                <a:solidFill>
                  <a:srgbClr val="660066"/>
                </a:solidFill>
                <a:latin typeface="Monotype Corsiva" pitchFamily="66" charset="0"/>
                <a:cs typeface="Arial" charset="0"/>
              </a:rPr>
              <a:t>Много есть друзей вокруг,  но считаю я, </a:t>
            </a:r>
          </a:p>
          <a:p>
            <a:pPr marL="0" indent="0" algn="ctr" fontAlgn="base"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ru-RU" sz="3600" b="1" dirty="0" smtClean="0">
                <a:solidFill>
                  <a:srgbClr val="660066"/>
                </a:solidFill>
                <a:latin typeface="Monotype Corsiva" pitchFamily="66" charset="0"/>
                <a:cs typeface="Arial" charset="0"/>
              </a:rPr>
              <a:t>Что мой самый верный друг – бабушка моя!</a:t>
            </a:r>
            <a:endParaRPr lang="ru-RU" sz="3600" b="1" dirty="0">
              <a:solidFill>
                <a:srgbClr val="660066"/>
              </a:solidFill>
              <a:latin typeface="Monotype Corsiva" pitchFamily="66" charset="0"/>
              <a:cs typeface="Arial" charset="0"/>
            </a:endParaRPr>
          </a:p>
        </p:txBody>
      </p:sp>
      <p:pic>
        <p:nvPicPr>
          <p:cNvPr id="4" name="Рисунок 3" descr="D:\2017-02-20 Мария Сыдам-оол\Мария Сыдам-оол 6636.jpg"/>
          <p:cNvPicPr/>
          <p:nvPr/>
        </p:nvPicPr>
        <p:blipFill>
          <a:blip r:embed="rId2" cstate="print"/>
          <a:srcRect l="19000" r="18000"/>
          <a:stretch>
            <a:fillRect/>
          </a:stretch>
        </p:blipFill>
        <p:spPr bwMode="auto">
          <a:xfrm>
            <a:off x="2786050" y="1928802"/>
            <a:ext cx="3357586" cy="45005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2271303469"/>
      </p:ext>
    </p:extLst>
  </p:cSld>
  <p:clrMapOvr>
    <a:masterClrMapping/>
  </p:clrMapOvr>
  <p:transition advTm="5250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428728" y="285728"/>
            <a:ext cx="7358114" cy="66479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660066"/>
                </a:solidFill>
                <a:latin typeface="Monotype Corsiva" pitchFamily="66" charset="0"/>
                <a:cs typeface="Arial" charset="0"/>
              </a:rPr>
              <a:t>Я женщин  - бабушек  на смею</a:t>
            </a:r>
          </a:p>
          <a:p>
            <a:r>
              <a:rPr lang="ru-RU" sz="2400" b="1" dirty="0" smtClean="0">
                <a:solidFill>
                  <a:srgbClr val="660066"/>
                </a:solidFill>
                <a:latin typeface="Monotype Corsiva" pitchFamily="66" charset="0"/>
                <a:cs typeface="Arial" charset="0"/>
              </a:rPr>
              <a:t>И словом «бабушки» назвать</a:t>
            </a:r>
            <a:r>
              <a:rPr lang="ru-RU" sz="2400" dirty="0" smtClean="0"/>
              <a:t> </a:t>
            </a:r>
          </a:p>
          <a:p>
            <a:r>
              <a:rPr lang="ru-RU" sz="2400" b="1" dirty="0" smtClean="0">
                <a:solidFill>
                  <a:srgbClr val="660066"/>
                </a:solidFill>
                <a:latin typeface="Monotype Corsiva" pitchFamily="66" charset="0"/>
                <a:cs typeface="Arial" charset="0"/>
              </a:rPr>
              <a:t>Я назову их лучше «феи»,</a:t>
            </a:r>
          </a:p>
          <a:p>
            <a:r>
              <a:rPr lang="ru-RU" sz="2400" b="1" dirty="0" smtClean="0">
                <a:solidFill>
                  <a:srgbClr val="660066"/>
                </a:solidFill>
                <a:latin typeface="Monotype Corsiva" pitchFamily="66" charset="0"/>
                <a:cs typeface="Arial" charset="0"/>
              </a:rPr>
              <a:t>И я о них могу сказать:</a:t>
            </a:r>
          </a:p>
          <a:p>
            <a:r>
              <a:rPr lang="ru-RU" sz="2400" b="1" dirty="0" smtClean="0">
                <a:solidFill>
                  <a:srgbClr val="660066"/>
                </a:solidFill>
                <a:latin typeface="Monotype Corsiva" pitchFamily="66" charset="0"/>
                <a:cs typeface="Arial" charset="0"/>
              </a:rPr>
              <a:t>Они прекрасны и любимы</a:t>
            </a:r>
          </a:p>
          <a:p>
            <a:r>
              <a:rPr lang="ru-RU" sz="2400" b="1" dirty="0" smtClean="0">
                <a:solidFill>
                  <a:srgbClr val="660066"/>
                </a:solidFill>
                <a:latin typeface="Monotype Corsiva" pitchFamily="66" charset="0"/>
                <a:cs typeface="Arial" charset="0"/>
              </a:rPr>
              <a:t>И доброта у них внутри.</a:t>
            </a:r>
          </a:p>
          <a:p>
            <a:r>
              <a:rPr lang="ru-RU" sz="2400" b="1" dirty="0" smtClean="0">
                <a:solidFill>
                  <a:srgbClr val="660066"/>
                </a:solidFill>
                <a:latin typeface="Monotype Corsiva" pitchFamily="66" charset="0"/>
                <a:cs typeface="Arial" charset="0"/>
              </a:rPr>
              <a:t>Своей душой неповторимы,</a:t>
            </a:r>
          </a:p>
          <a:p>
            <a:r>
              <a:rPr lang="ru-RU" sz="2400" b="1" dirty="0" smtClean="0">
                <a:solidFill>
                  <a:srgbClr val="660066"/>
                </a:solidFill>
                <a:latin typeface="Monotype Corsiva" pitchFamily="66" charset="0"/>
                <a:cs typeface="Arial" charset="0"/>
              </a:rPr>
              <a:t>Умны и опытом мудры.</a:t>
            </a:r>
          </a:p>
          <a:p>
            <a:r>
              <a:rPr lang="ru-RU" sz="2400" b="1" dirty="0" smtClean="0">
                <a:solidFill>
                  <a:srgbClr val="660066"/>
                </a:solidFill>
                <a:latin typeface="Monotype Corsiva" pitchFamily="66" charset="0"/>
                <a:cs typeface="Arial" charset="0"/>
              </a:rPr>
              <a:t>Всегда помогут, обогреют,</a:t>
            </a:r>
          </a:p>
          <a:p>
            <a:r>
              <a:rPr lang="ru-RU" sz="2400" b="1" dirty="0" smtClean="0">
                <a:solidFill>
                  <a:srgbClr val="660066"/>
                </a:solidFill>
                <a:latin typeface="Monotype Corsiva" pitchFamily="66" charset="0"/>
                <a:cs typeface="Arial" charset="0"/>
              </a:rPr>
              <a:t>Дадут хороший нам совет,</a:t>
            </a:r>
          </a:p>
          <a:p>
            <a:r>
              <a:rPr lang="ru-RU" sz="2400" b="1" dirty="0" smtClean="0">
                <a:solidFill>
                  <a:srgbClr val="660066"/>
                </a:solidFill>
                <a:latin typeface="Monotype Corsiva" pitchFamily="66" charset="0"/>
                <a:cs typeface="Arial" charset="0"/>
              </a:rPr>
              <a:t>Словами тёплыми согреют,</a:t>
            </a:r>
          </a:p>
          <a:p>
            <a:r>
              <a:rPr lang="ru-RU" sz="2400" b="1" dirty="0" smtClean="0">
                <a:solidFill>
                  <a:srgbClr val="660066"/>
                </a:solidFill>
                <a:latin typeface="Monotype Corsiva" pitchFamily="66" charset="0"/>
                <a:cs typeface="Arial" charset="0"/>
              </a:rPr>
              <a:t>Даруя внукам яркий  свет.</a:t>
            </a:r>
          </a:p>
          <a:p>
            <a:r>
              <a:rPr lang="ru-RU" sz="2400" b="1" dirty="0" smtClean="0">
                <a:solidFill>
                  <a:srgbClr val="660066"/>
                </a:solidFill>
                <a:latin typeface="Monotype Corsiva" pitchFamily="66" charset="0"/>
                <a:cs typeface="Arial" charset="0"/>
              </a:rPr>
              <a:t>И с ними чай попить вкуснее</a:t>
            </a:r>
          </a:p>
          <a:p>
            <a:r>
              <a:rPr lang="ru-RU" sz="2400" b="1" dirty="0" smtClean="0">
                <a:solidFill>
                  <a:srgbClr val="660066"/>
                </a:solidFill>
                <a:latin typeface="Monotype Corsiva" pitchFamily="66" charset="0"/>
                <a:cs typeface="Arial" charset="0"/>
              </a:rPr>
              <a:t>И пирожок домашний съесть.</a:t>
            </a:r>
          </a:p>
          <a:p>
            <a:r>
              <a:rPr lang="ru-RU" sz="2400" b="1" dirty="0" smtClean="0">
                <a:solidFill>
                  <a:srgbClr val="660066"/>
                </a:solidFill>
                <a:latin typeface="Monotype Corsiva" pitchFamily="66" charset="0"/>
                <a:cs typeface="Arial" charset="0"/>
              </a:rPr>
              <a:t>И жить нам с ними веселее.</a:t>
            </a:r>
          </a:p>
          <a:p>
            <a:r>
              <a:rPr lang="ru-RU" sz="2400" b="1" dirty="0" smtClean="0">
                <a:solidFill>
                  <a:srgbClr val="660066"/>
                </a:solidFill>
                <a:latin typeface="Monotype Corsiva" pitchFamily="66" charset="0"/>
                <a:cs typeface="Arial" charset="0"/>
              </a:rPr>
              <a:t>Прекрасно, что они на свете  есть!</a:t>
            </a:r>
          </a:p>
          <a:p>
            <a:r>
              <a:rPr lang="ru-RU" sz="2400" dirty="0" smtClean="0"/>
              <a:t/>
            </a:r>
            <a:br>
              <a:rPr lang="ru-RU" sz="2400" dirty="0" smtClean="0"/>
            </a:br>
            <a:endParaRPr lang="ru-RU" dirty="0"/>
          </a:p>
        </p:txBody>
      </p:sp>
      <p:pic>
        <p:nvPicPr>
          <p:cNvPr id="4" name="Рисунок 3" descr="C:\Users\Admin\AppData\Local\Microsoft\Windows\INetCache\Content.Word\IMG-03eaecc4efa3bc5ba7f5543218e16ca0-V.JPG"/>
          <p:cNvPicPr/>
          <p:nvPr/>
        </p:nvPicPr>
        <p:blipFill>
          <a:blip r:embed="rId2" cstate="print"/>
          <a:srcRect l="12245" t="8475" r="12245" b="25424"/>
          <a:stretch>
            <a:fillRect/>
          </a:stretch>
        </p:blipFill>
        <p:spPr bwMode="auto">
          <a:xfrm>
            <a:off x="5072066" y="1142984"/>
            <a:ext cx="3286148" cy="4286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3432857445"/>
      </p:ext>
    </p:extLst>
  </p:cSld>
  <p:clrMapOvr>
    <a:masterClrMapping/>
  </p:clrMapOvr>
  <p:transition advTm="6500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714348" y="285729"/>
            <a:ext cx="7972452" cy="4714908"/>
          </a:xfrm>
        </p:spPr>
        <p:txBody>
          <a:bodyPr/>
          <a:lstStyle/>
          <a:p>
            <a:pPr>
              <a:buNone/>
            </a:pPr>
            <a:r>
              <a:rPr lang="ru-RU" b="1" dirty="0" smtClean="0">
                <a:solidFill>
                  <a:srgbClr val="660066"/>
                </a:solidFill>
                <a:latin typeface="Monotype Corsiva" pitchFamily="66" charset="0"/>
                <a:cs typeface="Arial" charset="0"/>
              </a:rPr>
              <a:t>Кто на кухне с поварёшкой</a:t>
            </a:r>
          </a:p>
          <a:p>
            <a:pPr>
              <a:buNone/>
            </a:pPr>
            <a:r>
              <a:rPr lang="ru-RU" b="1" dirty="0" smtClean="0">
                <a:solidFill>
                  <a:srgbClr val="660066"/>
                </a:solidFill>
                <a:latin typeface="Monotype Corsiva" pitchFamily="66" charset="0"/>
                <a:cs typeface="Arial" charset="0"/>
              </a:rPr>
              <a:t>У плиты всегда стоит ,</a:t>
            </a:r>
          </a:p>
          <a:p>
            <a:pPr>
              <a:buNone/>
            </a:pPr>
            <a:r>
              <a:rPr lang="ru-RU" b="1" dirty="0" smtClean="0">
                <a:solidFill>
                  <a:srgbClr val="660066"/>
                </a:solidFill>
                <a:latin typeface="Monotype Corsiva" pitchFamily="66" charset="0"/>
                <a:cs typeface="Arial" charset="0"/>
              </a:rPr>
              <a:t>Кто нам штопает одёжку ,</a:t>
            </a:r>
          </a:p>
          <a:p>
            <a:pPr>
              <a:buNone/>
            </a:pPr>
            <a:r>
              <a:rPr lang="ru-RU" b="1" dirty="0" smtClean="0">
                <a:solidFill>
                  <a:srgbClr val="660066"/>
                </a:solidFill>
                <a:latin typeface="Monotype Corsiva" pitchFamily="66" charset="0"/>
                <a:cs typeface="Arial" charset="0"/>
              </a:rPr>
              <a:t>Пылесосом кто гудит?</a:t>
            </a:r>
          </a:p>
          <a:p>
            <a:pPr>
              <a:buNone/>
            </a:pPr>
            <a:r>
              <a:rPr lang="ru-RU" b="1" dirty="0" smtClean="0">
                <a:solidFill>
                  <a:srgbClr val="660066"/>
                </a:solidFill>
                <a:latin typeface="Monotype Corsiva" pitchFamily="66" charset="0"/>
                <a:cs typeface="Arial" charset="0"/>
              </a:rPr>
              <a:t>Кто споёт нам на ночь песню,</a:t>
            </a:r>
          </a:p>
          <a:p>
            <a:pPr>
              <a:buNone/>
            </a:pPr>
            <a:r>
              <a:rPr lang="ru-RU" b="1" dirty="0" smtClean="0">
                <a:solidFill>
                  <a:srgbClr val="660066"/>
                </a:solidFill>
                <a:latin typeface="Monotype Corsiva" pitchFamily="66" charset="0"/>
                <a:cs typeface="Arial" charset="0"/>
              </a:rPr>
              <a:t>Чтобы сладко  мы заснули ?</a:t>
            </a:r>
          </a:p>
          <a:p>
            <a:pPr>
              <a:buNone/>
            </a:pPr>
            <a:r>
              <a:rPr lang="ru-RU" b="1" dirty="0" smtClean="0">
                <a:solidFill>
                  <a:srgbClr val="660066"/>
                </a:solidFill>
                <a:latin typeface="Monotype Corsiva" pitchFamily="66" charset="0"/>
                <a:cs typeface="Arial" charset="0"/>
              </a:rPr>
              <a:t>Кто добрей всех и чудесней ?</a:t>
            </a:r>
          </a:p>
          <a:p>
            <a:pPr>
              <a:buNone/>
            </a:pPr>
            <a:r>
              <a:rPr lang="ru-RU" b="1" dirty="0" smtClean="0">
                <a:solidFill>
                  <a:srgbClr val="660066"/>
                </a:solidFill>
                <a:latin typeface="Monotype Corsiva" pitchFamily="66" charset="0"/>
                <a:cs typeface="Arial" charset="0"/>
              </a:rPr>
              <a:t>Ну конечно же  БАБУЛИ!</a:t>
            </a:r>
            <a:endParaRPr lang="ru-RU" dirty="0"/>
          </a:p>
        </p:txBody>
      </p:sp>
      <p:pic>
        <p:nvPicPr>
          <p:cNvPr id="4" name="Рисунок 3" descr="C:\Users\Admin\AppData\Local\Microsoft\Windows\INetCache\Content.Word\IMG-4dfc01d5d6ab277901632e20091d29e0-V.JPG"/>
          <p:cNvPicPr/>
          <p:nvPr/>
        </p:nvPicPr>
        <p:blipFill>
          <a:blip r:embed="rId2" cstate="print"/>
          <a:srcRect t="13724" b="31382"/>
          <a:stretch>
            <a:fillRect/>
          </a:stretch>
        </p:blipFill>
        <p:spPr bwMode="auto">
          <a:xfrm>
            <a:off x="5429256" y="2285992"/>
            <a:ext cx="3214710" cy="40005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6250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428596" y="1571612"/>
            <a:ext cx="4286280" cy="4500593"/>
          </a:xfrm>
        </p:spPr>
        <p:txBody>
          <a:bodyPr>
            <a:normAutofit fontScale="92500" lnSpcReduction="10000"/>
          </a:bodyPr>
          <a:lstStyle/>
          <a:p>
            <a:pPr algn="ctr">
              <a:buNone/>
            </a:pPr>
            <a:r>
              <a:rPr lang="ru-RU" b="1" dirty="0" smtClean="0">
                <a:solidFill>
                  <a:srgbClr val="002060"/>
                </a:solidFill>
                <a:latin typeface="Monotype Corsiva" pitchFamily="66" charset="0"/>
                <a:cs typeface="Arial" charset="0"/>
              </a:rPr>
              <a:t>Родилась  моя бабушка в 1960 году  10 февраля </a:t>
            </a:r>
          </a:p>
          <a:p>
            <a:pPr algn="ctr">
              <a:buNone/>
            </a:pPr>
            <a:r>
              <a:rPr lang="ru-RU" b="1" dirty="0" smtClean="0">
                <a:solidFill>
                  <a:srgbClr val="002060"/>
                </a:solidFill>
                <a:latin typeface="Monotype Corsiva" pitchFamily="66" charset="0"/>
                <a:cs typeface="Arial" charset="0"/>
              </a:rPr>
              <a:t>А дедушка родился 1958 году  04 февраля </a:t>
            </a:r>
          </a:p>
          <a:p>
            <a:pPr algn="ctr">
              <a:buNone/>
            </a:pPr>
            <a:r>
              <a:rPr lang="ru-RU" b="1" dirty="0" smtClean="0">
                <a:solidFill>
                  <a:srgbClr val="002060"/>
                </a:solidFill>
                <a:latin typeface="Monotype Corsiva" pitchFamily="66" charset="0"/>
                <a:cs typeface="Arial" charset="0"/>
              </a:rPr>
              <a:t>Бабушка работала  продавцом</a:t>
            </a:r>
            <a:r>
              <a:rPr lang="ru-RU" b="1" dirty="0" smtClean="0">
                <a:solidFill>
                  <a:srgbClr val="002060"/>
                </a:solidFill>
                <a:latin typeface="Monotype Corsiva" pitchFamily="66" charset="0"/>
                <a:cs typeface="Arial" charset="0"/>
              </a:rPr>
              <a:t>, делопроизводителем</a:t>
            </a:r>
            <a:r>
              <a:rPr lang="ru-RU" b="1" dirty="0" smtClean="0">
                <a:solidFill>
                  <a:srgbClr val="002060"/>
                </a:solidFill>
                <a:latin typeface="Monotype Corsiva" pitchFamily="66" charset="0"/>
                <a:cs typeface="Arial" charset="0"/>
              </a:rPr>
              <a:t>, а дед работал всю жизнь на фабрике  по профессии </a:t>
            </a:r>
            <a:r>
              <a:rPr lang="ru-RU" b="1" dirty="0" smtClean="0">
                <a:solidFill>
                  <a:srgbClr val="002060"/>
                </a:solidFill>
                <a:latin typeface="Monotype Corsiva" pitchFamily="66" charset="0"/>
                <a:cs typeface="Arial" charset="0"/>
              </a:rPr>
              <a:t>горного рудовика</a:t>
            </a:r>
            <a:endParaRPr lang="ru-RU" b="1" dirty="0" smtClean="0">
              <a:solidFill>
                <a:srgbClr val="002060"/>
              </a:solidFill>
              <a:latin typeface="Monotype Corsiva" pitchFamily="66" charset="0"/>
              <a:cs typeface="Arial" charset="0"/>
            </a:endParaRPr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C00000"/>
                </a:solidFill>
              </a:rPr>
              <a:t>Валентина Дажыевна и Андрей Хымыраандайович </a:t>
            </a:r>
            <a:r>
              <a:rPr lang="ru-RU" b="1" dirty="0" err="1" smtClean="0">
                <a:solidFill>
                  <a:srgbClr val="C00000"/>
                </a:solidFill>
              </a:rPr>
              <a:t>Донгаки</a:t>
            </a:r>
            <a:endParaRPr lang="ru-RU" b="1" dirty="0">
              <a:solidFill>
                <a:srgbClr val="C00000"/>
              </a:solidFill>
            </a:endParaRPr>
          </a:p>
        </p:txBody>
      </p:sp>
      <p:pic>
        <p:nvPicPr>
          <p:cNvPr id="7" name="Рисунок 6" descr="C:\Users\Admin\AppData\Local\Microsoft\Windows\INetCache\Content.Word\IMG-3fd132d305a18b3672674fac33017913-V.JPG"/>
          <p:cNvPicPr/>
          <p:nvPr/>
        </p:nvPicPr>
        <p:blipFill>
          <a:blip r:embed="rId2" cstate="print"/>
          <a:srcRect l="46075" t="30717" r="28327" b="14675"/>
          <a:stretch>
            <a:fillRect/>
          </a:stretch>
        </p:blipFill>
        <p:spPr bwMode="auto">
          <a:xfrm>
            <a:off x="4929190" y="1571612"/>
            <a:ext cx="3286148" cy="46434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5891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428605"/>
            <a:ext cx="8229600" cy="2786082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ru-RU" b="1" dirty="0" smtClean="0">
                <a:solidFill>
                  <a:srgbClr val="002060"/>
                </a:solidFill>
                <a:latin typeface="Monotype Corsiva" pitchFamily="66" charset="0"/>
                <a:cs typeface="Arial" charset="0"/>
              </a:rPr>
              <a:t>Сейчас  мои бабушка  и дедушка на заслуженном отдыхе .  </a:t>
            </a:r>
          </a:p>
          <a:p>
            <a:pPr>
              <a:buNone/>
            </a:pPr>
            <a:r>
              <a:rPr lang="ru-RU" b="1" dirty="0" smtClean="0">
                <a:solidFill>
                  <a:srgbClr val="002060"/>
                </a:solidFill>
                <a:latin typeface="Monotype Corsiva" pitchFamily="66" charset="0"/>
                <a:cs typeface="Arial" charset="0"/>
              </a:rPr>
              <a:t>Но активно работают в огороде,</a:t>
            </a:r>
          </a:p>
          <a:p>
            <a:pPr>
              <a:buNone/>
            </a:pPr>
            <a:r>
              <a:rPr lang="ru-RU" b="1" dirty="0" smtClean="0">
                <a:solidFill>
                  <a:srgbClr val="002060"/>
                </a:solidFill>
                <a:latin typeface="Monotype Corsiva" pitchFamily="66" charset="0"/>
                <a:cs typeface="Arial" charset="0"/>
              </a:rPr>
              <a:t>вяжет тёплые  носки , варежки и помогает</a:t>
            </a:r>
          </a:p>
          <a:p>
            <a:pPr>
              <a:buNone/>
            </a:pPr>
            <a:r>
              <a:rPr lang="ru-RU" b="1" dirty="0" smtClean="0">
                <a:solidFill>
                  <a:srgbClr val="002060"/>
                </a:solidFill>
                <a:latin typeface="Monotype Corsiva" pitchFamily="66" charset="0"/>
                <a:cs typeface="Arial" charset="0"/>
              </a:rPr>
              <a:t>воспитывать внуков.</a:t>
            </a:r>
            <a:endParaRPr lang="ru-RU" dirty="0"/>
          </a:p>
        </p:txBody>
      </p:sp>
      <p:pic>
        <p:nvPicPr>
          <p:cNvPr id="4" name="Рисунок 3" descr="C:\Users\Admin\AppData\Local\Microsoft\Windows\INetCache\Content.Word\IMG-0d763d73cfaf13b7c06e092fc01fed3a-V.JPG"/>
          <p:cNvPicPr/>
          <p:nvPr/>
        </p:nvPicPr>
        <p:blipFill>
          <a:blip r:embed="rId2" cstate="print"/>
          <a:srcRect l="26336" t="24873"/>
          <a:stretch>
            <a:fillRect/>
          </a:stretch>
        </p:blipFill>
        <p:spPr bwMode="auto">
          <a:xfrm>
            <a:off x="2571736" y="3071810"/>
            <a:ext cx="4429156" cy="32147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6078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274638"/>
            <a:ext cx="7715304" cy="939784"/>
          </a:xfrm>
        </p:spPr>
        <p:txBody>
          <a:bodyPr>
            <a:noAutofit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Хобби моей дедушки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57224" y="1428735"/>
            <a:ext cx="3857652" cy="4286281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2800" dirty="0" smtClean="0">
                <a:solidFill>
                  <a:srgbClr val="002060"/>
                </a:solidFill>
              </a:rPr>
              <a:t>Мой дедушка –волшебник!</a:t>
            </a:r>
          </a:p>
          <a:p>
            <a:pPr algn="ctr">
              <a:buNone/>
            </a:pPr>
            <a:r>
              <a:rPr lang="ru-RU" sz="2800" dirty="0" smtClean="0">
                <a:solidFill>
                  <a:srgbClr val="002060"/>
                </a:solidFill>
              </a:rPr>
              <a:t>Вы поглядите сами -, рыбачит с закрытыми глазами!</a:t>
            </a:r>
          </a:p>
          <a:p>
            <a:pPr algn="ctr">
              <a:buNone/>
            </a:pPr>
            <a:r>
              <a:rPr lang="ru-RU" sz="2800" dirty="0" smtClean="0">
                <a:solidFill>
                  <a:srgbClr val="002060"/>
                </a:solidFill>
              </a:rPr>
              <a:t>Потом рычит, как тигр, когда ловил он рыбу.</a:t>
            </a:r>
          </a:p>
          <a:p>
            <a:pPr algn="ctr">
              <a:buNone/>
            </a:pPr>
            <a:r>
              <a:rPr lang="ru-RU" sz="2800" dirty="0" smtClean="0">
                <a:solidFill>
                  <a:srgbClr val="002060"/>
                </a:solidFill>
              </a:rPr>
              <a:t> Такого деда  поискать!</a:t>
            </a:r>
            <a:endParaRPr lang="ru-RU" sz="2800" dirty="0">
              <a:solidFill>
                <a:srgbClr val="002060"/>
              </a:solidFill>
            </a:endParaRPr>
          </a:p>
        </p:txBody>
      </p:sp>
      <p:pic>
        <p:nvPicPr>
          <p:cNvPr id="5" name="Рисунок 4" descr="C:\Users\Admin\AppData\Local\Microsoft\Windows\INetCache\Content.Word\IMG-2e30b926cb1ce93065bd89ab4d9786e3-V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72066" y="1285860"/>
            <a:ext cx="3182938" cy="42439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5937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714348" y="428604"/>
            <a:ext cx="5072098" cy="4071965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b="1" dirty="0" smtClean="0">
                <a:solidFill>
                  <a:srgbClr val="002060"/>
                </a:solidFill>
                <a:latin typeface="Monotype Corsiva" pitchFamily="66" charset="0"/>
                <a:cs typeface="Arial" charset="0"/>
              </a:rPr>
              <a:t>.</a:t>
            </a:r>
            <a:endParaRPr lang="ru-RU" dirty="0"/>
          </a:p>
        </p:txBody>
      </p:sp>
      <p:pic>
        <p:nvPicPr>
          <p:cNvPr id="4" name="Рисунок 3" descr="D:\2017-02-20 Мария Сыдам-оол\Мария Сыдам-оол 7122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43504" y="2857496"/>
            <a:ext cx="2928938" cy="34290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Picture 2" descr="D:\мама фотки\IMG-ddc60a38264bc80dd158fe23c1b4013e-V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2" y="1428736"/>
            <a:ext cx="4643438" cy="5214974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0" y="785794"/>
            <a:ext cx="503016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Мои родители: </a:t>
            </a:r>
            <a:r>
              <a:rPr lang="ru-RU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Ооржак</a:t>
            </a: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Артур Александрович</a:t>
            </a:r>
          </a:p>
          <a:p>
            <a:pPr algn="ctr"/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Ооржак</a:t>
            </a: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Шенне</a:t>
            </a: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Андреевна</a:t>
            </a:r>
            <a:endParaRPr lang="ru-RU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929190" y="1928802"/>
            <a:ext cx="35719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Моя старшая сестра Адель, </a:t>
            </a:r>
          </a:p>
          <a:p>
            <a:pPr algn="ctr"/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Брат Александр, младший брат Шойгу</a:t>
            </a:r>
          </a:p>
        </p:txBody>
      </p:sp>
    </p:spTree>
  </p:cSld>
  <p:clrMapOvr>
    <a:masterClrMapping/>
  </p:clrMapOvr>
  <p:transition advTm="6000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785786" y="428604"/>
            <a:ext cx="4572032" cy="4643471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ru-RU" b="1" dirty="0" smtClean="0">
                <a:solidFill>
                  <a:srgbClr val="002060"/>
                </a:solidFill>
                <a:latin typeface="Monotype Corsiva" pitchFamily="66" charset="0"/>
                <a:cs typeface="Arial" charset="0"/>
              </a:rPr>
              <a:t>Моя бабушка – замечательный</a:t>
            </a:r>
          </a:p>
          <a:p>
            <a:pPr>
              <a:buNone/>
            </a:pPr>
            <a:r>
              <a:rPr lang="ru-RU" b="1" dirty="0" smtClean="0">
                <a:solidFill>
                  <a:srgbClr val="002060"/>
                </a:solidFill>
                <a:latin typeface="Monotype Corsiva" pitchFamily="66" charset="0"/>
                <a:cs typeface="Arial" charset="0"/>
              </a:rPr>
              <a:t>человек. У неё  доброе и открытое</a:t>
            </a:r>
          </a:p>
          <a:p>
            <a:pPr>
              <a:buNone/>
            </a:pPr>
            <a:r>
              <a:rPr lang="ru-RU" b="1" dirty="0" smtClean="0">
                <a:solidFill>
                  <a:srgbClr val="002060"/>
                </a:solidFill>
                <a:latin typeface="Monotype Corsiva" pitchFamily="66" charset="0"/>
                <a:cs typeface="Arial" charset="0"/>
              </a:rPr>
              <a:t>сердце.  Она готова помочь всем и</a:t>
            </a:r>
          </a:p>
          <a:p>
            <a:pPr>
              <a:buNone/>
            </a:pPr>
            <a:r>
              <a:rPr lang="ru-RU" b="1" dirty="0" smtClean="0">
                <a:solidFill>
                  <a:srgbClr val="002060"/>
                </a:solidFill>
                <a:latin typeface="Monotype Corsiva" pitchFamily="66" charset="0"/>
                <a:cs typeface="Arial" charset="0"/>
              </a:rPr>
              <a:t>каждому.  Сейчас она всю себя</a:t>
            </a:r>
          </a:p>
          <a:p>
            <a:pPr>
              <a:buNone/>
            </a:pPr>
            <a:r>
              <a:rPr lang="ru-RU" b="1" dirty="0" smtClean="0">
                <a:solidFill>
                  <a:srgbClr val="002060"/>
                </a:solidFill>
                <a:latin typeface="Monotype Corsiva" pitchFamily="66" charset="0"/>
                <a:cs typeface="Arial" charset="0"/>
              </a:rPr>
              <a:t>отдаёт своей семье,  нам – внукам.</a:t>
            </a:r>
          </a:p>
          <a:p>
            <a:pPr>
              <a:buNone/>
            </a:pPr>
            <a:r>
              <a:rPr lang="ru-RU" b="1" dirty="0" smtClean="0">
                <a:solidFill>
                  <a:srgbClr val="002060"/>
                </a:solidFill>
                <a:latin typeface="Monotype Corsiva" pitchFamily="66" charset="0"/>
                <a:cs typeface="Arial" charset="0"/>
              </a:rPr>
              <a:t>Её любимое занятие готовить</a:t>
            </a:r>
          </a:p>
          <a:p>
            <a:pPr>
              <a:buNone/>
            </a:pPr>
            <a:r>
              <a:rPr lang="ru-RU" b="1" dirty="0" smtClean="0">
                <a:solidFill>
                  <a:srgbClr val="002060"/>
                </a:solidFill>
                <a:latin typeface="Monotype Corsiva" pitchFamily="66" charset="0"/>
                <a:cs typeface="Arial" charset="0"/>
              </a:rPr>
              <a:t>вкусную еду. Особенно она любит</a:t>
            </a:r>
          </a:p>
          <a:p>
            <a:pPr>
              <a:buNone/>
            </a:pPr>
            <a:r>
              <a:rPr lang="ru-RU" b="1" dirty="0" smtClean="0">
                <a:solidFill>
                  <a:srgbClr val="002060"/>
                </a:solidFill>
                <a:latin typeface="Monotype Corsiva" pitchFamily="66" charset="0"/>
                <a:cs typeface="Arial" charset="0"/>
              </a:rPr>
              <a:t>печь пироги, блинчики, торты.</a:t>
            </a:r>
          </a:p>
          <a:p>
            <a:pPr>
              <a:buNone/>
            </a:pPr>
            <a:r>
              <a:rPr lang="ru-RU" b="1" dirty="0" smtClean="0">
                <a:solidFill>
                  <a:srgbClr val="002060"/>
                </a:solidFill>
                <a:latin typeface="Monotype Corsiva" pitchFamily="66" charset="0"/>
                <a:cs typeface="Arial" charset="0"/>
              </a:rPr>
              <a:t>Бабушка – мой самый близкий</a:t>
            </a:r>
          </a:p>
          <a:p>
            <a:pPr>
              <a:buNone/>
            </a:pPr>
            <a:r>
              <a:rPr lang="ru-RU" b="1" dirty="0" smtClean="0">
                <a:solidFill>
                  <a:srgbClr val="002060"/>
                </a:solidFill>
                <a:latin typeface="Monotype Corsiva" pitchFamily="66" charset="0"/>
                <a:cs typeface="Arial" charset="0"/>
              </a:rPr>
              <a:t>друг.</a:t>
            </a:r>
            <a:endParaRPr lang="ru-RU" dirty="0" smtClean="0"/>
          </a:p>
          <a:p>
            <a:endParaRPr lang="ru-RU" dirty="0"/>
          </a:p>
        </p:txBody>
      </p:sp>
      <p:pic>
        <p:nvPicPr>
          <p:cNvPr id="1026" name="Picture 2" descr="D:\2017-02-20 Мария Сыдам-оол\Мария Сыдам-оол 5503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38750" y="2434430"/>
            <a:ext cx="3333778" cy="3709213"/>
          </a:xfrm>
          <a:prstGeom prst="rect">
            <a:avLst/>
          </a:prstGeom>
          <a:noFill/>
        </p:spPr>
      </p:pic>
    </p:spTree>
  </p:cSld>
  <p:clrMapOvr>
    <a:masterClrMapping/>
  </p:clrMapOvr>
  <p:transition advTm="6703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700</TotalTime>
  <Words>329</Words>
  <Application>Microsoft Office PowerPoint</Application>
  <PresentationFormat>Экран (4:3)</PresentationFormat>
  <Paragraphs>69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Бабушка с дедушкой рядышком Выполнила :   Ооржак    Амелия Артуровна  5 класс МБУДО ЦРТДЮ г.Ак-Довурак   руководитель: Сыдам-оол М.Х</vt:lpstr>
      <vt:lpstr>Слайд 2</vt:lpstr>
      <vt:lpstr>Слайд 3</vt:lpstr>
      <vt:lpstr>Слайд 4</vt:lpstr>
      <vt:lpstr>Валентина Дажыевна и Андрей Хымыраандайович Донгаки</vt:lpstr>
      <vt:lpstr>Слайд 6</vt:lpstr>
      <vt:lpstr>Хобби моей дедушки</vt:lpstr>
      <vt:lpstr>Слайд 8</vt:lpstr>
      <vt:lpstr>Слайд 9</vt:lpstr>
      <vt:lpstr>Слайд 10</vt:lpstr>
      <vt:lpstr>Слайд 11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Samsung</dc:creator>
  <cp:lastModifiedBy>12345</cp:lastModifiedBy>
  <cp:revision>56</cp:revision>
  <dcterms:created xsi:type="dcterms:W3CDTF">2017-11-22T15:33:04Z</dcterms:created>
  <dcterms:modified xsi:type="dcterms:W3CDTF">2020-09-25T03:32:44Z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XPowerLiteLastOptimized">
    <vt:lpwstr>438249</vt:lpwstr>
  </property>
  <property fmtid="{D5CDD505-2E9C-101B-9397-08002B2CF9AE}" pid="3" name="NXPowerLiteSettings">
    <vt:lpwstr>F6000400038000</vt:lpwstr>
  </property>
  <property fmtid="{D5CDD505-2E9C-101B-9397-08002B2CF9AE}" pid="4" name="NXPowerLiteVersion">
    <vt:lpwstr>D4.3.1</vt:lpwstr>
  </property>
</Properties>
</file>